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8" r:id="rId5"/>
  </p:sldMasterIdLst>
  <p:handoutMasterIdLst>
    <p:handoutMasterId r:id="rId14"/>
  </p:handoutMasterIdLst>
  <p:sldIdLst>
    <p:sldId id="263" r:id="rId6"/>
    <p:sldId id="272" r:id="rId7"/>
    <p:sldId id="279" r:id="rId8"/>
    <p:sldId id="295" r:id="rId9"/>
    <p:sldId id="283" r:id="rId10"/>
    <p:sldId id="284" r:id="rId11"/>
    <p:sldId id="285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81946-A8D1-4C85-8F0F-9EAF3264669C}" v="3" dt="2024-05-28T06:01:52.5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Wouters" userId="5102eb0a-a211-47e2-9985-db9bd8e66531" providerId="ADAL" clId="{6B581946-A8D1-4C85-8F0F-9EAF3264669C}"/>
    <pc:docChg chg="undo custSel delSld modSld">
      <pc:chgData name="Jeff Wouters" userId="5102eb0a-a211-47e2-9985-db9bd8e66531" providerId="ADAL" clId="{6B581946-A8D1-4C85-8F0F-9EAF3264669C}" dt="2024-05-28T06:26:16.679" v="399" actId="20577"/>
      <pc:docMkLst>
        <pc:docMk/>
      </pc:docMkLst>
      <pc:sldChg chg="modSp mod">
        <pc:chgData name="Jeff Wouters" userId="5102eb0a-a211-47e2-9985-db9bd8e66531" providerId="ADAL" clId="{6B581946-A8D1-4C85-8F0F-9EAF3264669C}" dt="2024-05-28T05:50:40.389" v="17" actId="20577"/>
        <pc:sldMkLst>
          <pc:docMk/>
          <pc:sldMk cId="8046058" sldId="263"/>
        </pc:sldMkLst>
        <pc:spChg chg="mod">
          <ac:chgData name="Jeff Wouters" userId="5102eb0a-a211-47e2-9985-db9bd8e66531" providerId="ADAL" clId="{6B581946-A8D1-4C85-8F0F-9EAF3264669C}" dt="2024-05-28T05:50:40.389" v="17" actId="20577"/>
          <ac:spMkLst>
            <pc:docMk/>
            <pc:sldMk cId="8046058" sldId="263"/>
            <ac:spMk id="15" creationId="{D40A3F89-60BF-5431-479E-37F8E1EBF6FD}"/>
          </ac:spMkLst>
        </pc:spChg>
      </pc:sldChg>
      <pc:sldChg chg="modSp mod">
        <pc:chgData name="Jeff Wouters" userId="5102eb0a-a211-47e2-9985-db9bd8e66531" providerId="ADAL" clId="{6B581946-A8D1-4C85-8F0F-9EAF3264669C}" dt="2024-05-28T06:02:51.899" v="180" actId="1076"/>
        <pc:sldMkLst>
          <pc:docMk/>
          <pc:sldMk cId="144636910" sldId="265"/>
        </pc:sldMkLst>
        <pc:picChg chg="mod">
          <ac:chgData name="Jeff Wouters" userId="5102eb0a-a211-47e2-9985-db9bd8e66531" providerId="ADAL" clId="{6B581946-A8D1-4C85-8F0F-9EAF3264669C}" dt="2024-05-28T06:02:51.899" v="180" actId="1076"/>
          <ac:picMkLst>
            <pc:docMk/>
            <pc:sldMk cId="144636910" sldId="265"/>
            <ac:picMk id="9" creationId="{98434A09-FC21-7E3A-455E-664480CF78D6}"/>
          </ac:picMkLst>
        </pc:picChg>
      </pc:sldChg>
      <pc:sldChg chg="del modTransition">
        <pc:chgData name="Jeff Wouters" userId="5102eb0a-a211-47e2-9985-db9bd8e66531" providerId="ADAL" clId="{6B581946-A8D1-4C85-8F0F-9EAF3264669C}" dt="2024-05-28T05:50:08.651" v="1" actId="47"/>
        <pc:sldMkLst>
          <pc:docMk/>
          <pc:sldMk cId="2380899067" sldId="271"/>
        </pc:sldMkLst>
      </pc:sldChg>
      <pc:sldChg chg="modSp mod modTransition">
        <pc:chgData name="Jeff Wouters" userId="5102eb0a-a211-47e2-9985-db9bd8e66531" providerId="ADAL" clId="{6B581946-A8D1-4C85-8F0F-9EAF3264669C}" dt="2024-05-28T05:59:13.077" v="87" actId="20577"/>
        <pc:sldMkLst>
          <pc:docMk/>
          <pc:sldMk cId="3380421675" sldId="272"/>
        </pc:sldMkLst>
        <pc:spChg chg="mod">
          <ac:chgData name="Jeff Wouters" userId="5102eb0a-a211-47e2-9985-db9bd8e66531" providerId="ADAL" clId="{6B581946-A8D1-4C85-8F0F-9EAF3264669C}" dt="2024-05-28T05:59:13.077" v="87" actId="20577"/>
          <ac:spMkLst>
            <pc:docMk/>
            <pc:sldMk cId="3380421675" sldId="272"/>
            <ac:spMk id="7" creationId="{EACED7C5-FDA0-1EC1-D0DD-5B8A6538A489}"/>
          </ac:spMkLst>
        </pc:spChg>
      </pc:sldChg>
      <pc:sldChg chg="modSp mod">
        <pc:chgData name="Jeff Wouters" userId="5102eb0a-a211-47e2-9985-db9bd8e66531" providerId="ADAL" clId="{6B581946-A8D1-4C85-8F0F-9EAF3264669C}" dt="2024-05-28T05:59:33.276" v="92" actId="20577"/>
        <pc:sldMkLst>
          <pc:docMk/>
          <pc:sldMk cId="2933378812" sldId="279"/>
        </pc:sldMkLst>
        <pc:spChg chg="mod">
          <ac:chgData name="Jeff Wouters" userId="5102eb0a-a211-47e2-9985-db9bd8e66531" providerId="ADAL" clId="{6B581946-A8D1-4C85-8F0F-9EAF3264669C}" dt="2024-05-28T05:59:33.276" v="92" actId="20577"/>
          <ac:spMkLst>
            <pc:docMk/>
            <pc:sldMk cId="2933378812" sldId="279"/>
            <ac:spMk id="2" creationId="{FCED6AB9-D75A-FFBA-2A98-632745A2899E}"/>
          </ac:spMkLst>
        </pc:spChg>
      </pc:sldChg>
      <pc:sldChg chg="modSp mod">
        <pc:chgData name="Jeff Wouters" userId="5102eb0a-a211-47e2-9985-db9bd8e66531" providerId="ADAL" clId="{6B581946-A8D1-4C85-8F0F-9EAF3264669C}" dt="2024-05-28T06:13:52.987" v="263" actId="20577"/>
        <pc:sldMkLst>
          <pc:docMk/>
          <pc:sldMk cId="1968255601" sldId="283"/>
        </pc:sldMkLst>
        <pc:spChg chg="mod">
          <ac:chgData name="Jeff Wouters" userId="5102eb0a-a211-47e2-9985-db9bd8e66531" providerId="ADAL" clId="{6B581946-A8D1-4C85-8F0F-9EAF3264669C}" dt="2024-05-28T05:59:56.803" v="133" actId="20577"/>
          <ac:spMkLst>
            <pc:docMk/>
            <pc:sldMk cId="1968255601" sldId="283"/>
            <ac:spMk id="2" creationId="{FCED6AB9-D75A-FFBA-2A98-632745A2899E}"/>
          </ac:spMkLst>
        </pc:spChg>
        <pc:spChg chg="mod">
          <ac:chgData name="Jeff Wouters" userId="5102eb0a-a211-47e2-9985-db9bd8e66531" providerId="ADAL" clId="{6B581946-A8D1-4C85-8F0F-9EAF3264669C}" dt="2024-05-28T06:13:52.987" v="263" actId="20577"/>
          <ac:spMkLst>
            <pc:docMk/>
            <pc:sldMk cId="1968255601" sldId="283"/>
            <ac:spMk id="5" creationId="{8C7F3001-45B2-B744-00BF-DD116ECF95F6}"/>
          </ac:spMkLst>
        </pc:spChg>
      </pc:sldChg>
      <pc:sldChg chg="modSp mod">
        <pc:chgData name="Jeff Wouters" userId="5102eb0a-a211-47e2-9985-db9bd8e66531" providerId="ADAL" clId="{6B581946-A8D1-4C85-8F0F-9EAF3264669C}" dt="2024-05-28T06:19:23.824" v="359" actId="20577"/>
        <pc:sldMkLst>
          <pc:docMk/>
          <pc:sldMk cId="413841123" sldId="284"/>
        </pc:sldMkLst>
        <pc:spChg chg="mod">
          <ac:chgData name="Jeff Wouters" userId="5102eb0a-a211-47e2-9985-db9bd8e66531" providerId="ADAL" clId="{6B581946-A8D1-4C85-8F0F-9EAF3264669C}" dt="2024-05-28T06:00:12.934" v="159" actId="20577"/>
          <ac:spMkLst>
            <pc:docMk/>
            <pc:sldMk cId="413841123" sldId="284"/>
            <ac:spMk id="2" creationId="{FCED6AB9-D75A-FFBA-2A98-632745A2899E}"/>
          </ac:spMkLst>
        </pc:spChg>
        <pc:spChg chg="mod">
          <ac:chgData name="Jeff Wouters" userId="5102eb0a-a211-47e2-9985-db9bd8e66531" providerId="ADAL" clId="{6B581946-A8D1-4C85-8F0F-9EAF3264669C}" dt="2024-05-28T06:19:23.824" v="359" actId="20577"/>
          <ac:spMkLst>
            <pc:docMk/>
            <pc:sldMk cId="413841123" sldId="284"/>
            <ac:spMk id="5" creationId="{8C7F3001-45B2-B744-00BF-DD116ECF95F6}"/>
          </ac:spMkLst>
        </pc:spChg>
      </pc:sldChg>
      <pc:sldChg chg="modSp mod">
        <pc:chgData name="Jeff Wouters" userId="5102eb0a-a211-47e2-9985-db9bd8e66531" providerId="ADAL" clId="{6B581946-A8D1-4C85-8F0F-9EAF3264669C}" dt="2024-05-28T06:26:16.679" v="399" actId="20577"/>
        <pc:sldMkLst>
          <pc:docMk/>
          <pc:sldMk cId="1138885640" sldId="285"/>
        </pc:sldMkLst>
        <pc:spChg chg="mod">
          <ac:chgData name="Jeff Wouters" userId="5102eb0a-a211-47e2-9985-db9bd8e66531" providerId="ADAL" clId="{6B581946-A8D1-4C85-8F0F-9EAF3264669C}" dt="2024-05-28T06:00:20.027" v="174" actId="20577"/>
          <ac:spMkLst>
            <pc:docMk/>
            <pc:sldMk cId="1138885640" sldId="285"/>
            <ac:spMk id="2" creationId="{FCED6AB9-D75A-FFBA-2A98-632745A2899E}"/>
          </ac:spMkLst>
        </pc:spChg>
        <pc:spChg chg="mod">
          <ac:chgData name="Jeff Wouters" userId="5102eb0a-a211-47e2-9985-db9bd8e66531" providerId="ADAL" clId="{6B581946-A8D1-4C85-8F0F-9EAF3264669C}" dt="2024-05-28T06:26:16.679" v="399" actId="20577"/>
          <ac:spMkLst>
            <pc:docMk/>
            <pc:sldMk cId="1138885640" sldId="285"/>
            <ac:spMk id="5" creationId="{8C7F3001-45B2-B744-00BF-DD116ECF95F6}"/>
          </ac:spMkLst>
        </pc:spChg>
      </pc:sldChg>
      <pc:sldChg chg="del">
        <pc:chgData name="Jeff Wouters" userId="5102eb0a-a211-47e2-9985-db9bd8e66531" providerId="ADAL" clId="{6B581946-A8D1-4C85-8F0F-9EAF3264669C}" dt="2024-05-28T06:00:32.851" v="176" actId="47"/>
        <pc:sldMkLst>
          <pc:docMk/>
          <pc:sldMk cId="324236648" sldId="287"/>
        </pc:sldMkLst>
      </pc:sldChg>
      <pc:sldChg chg="del">
        <pc:chgData name="Jeff Wouters" userId="5102eb0a-a211-47e2-9985-db9bd8e66531" providerId="ADAL" clId="{6B581946-A8D1-4C85-8F0F-9EAF3264669C}" dt="2024-05-28T06:00:32.851" v="176" actId="47"/>
        <pc:sldMkLst>
          <pc:docMk/>
          <pc:sldMk cId="114459509" sldId="288"/>
        </pc:sldMkLst>
      </pc:sldChg>
      <pc:sldChg chg="del">
        <pc:chgData name="Jeff Wouters" userId="5102eb0a-a211-47e2-9985-db9bd8e66531" providerId="ADAL" clId="{6B581946-A8D1-4C85-8F0F-9EAF3264669C}" dt="2024-05-28T05:59:23.479" v="88" actId="47"/>
        <pc:sldMkLst>
          <pc:docMk/>
          <pc:sldMk cId="2665699679" sldId="289"/>
        </pc:sldMkLst>
      </pc:sldChg>
      <pc:sldChg chg="del">
        <pc:chgData name="Jeff Wouters" userId="5102eb0a-a211-47e2-9985-db9bd8e66531" providerId="ADAL" clId="{6B581946-A8D1-4C85-8F0F-9EAF3264669C}" dt="2024-05-28T06:00:32.851" v="176" actId="47"/>
        <pc:sldMkLst>
          <pc:docMk/>
          <pc:sldMk cId="2886017972" sldId="290"/>
        </pc:sldMkLst>
      </pc:sldChg>
      <pc:sldChg chg="del">
        <pc:chgData name="Jeff Wouters" userId="5102eb0a-a211-47e2-9985-db9bd8e66531" providerId="ADAL" clId="{6B581946-A8D1-4C85-8F0F-9EAF3264669C}" dt="2024-05-28T06:00:32.851" v="176" actId="47"/>
        <pc:sldMkLst>
          <pc:docMk/>
          <pc:sldMk cId="953641459" sldId="291"/>
        </pc:sldMkLst>
      </pc:sldChg>
      <pc:sldChg chg="del">
        <pc:chgData name="Jeff Wouters" userId="5102eb0a-a211-47e2-9985-db9bd8e66531" providerId="ADAL" clId="{6B581946-A8D1-4C85-8F0F-9EAF3264669C}" dt="2024-05-28T06:00:39.832" v="177" actId="47"/>
        <pc:sldMkLst>
          <pc:docMk/>
          <pc:sldMk cId="970359978" sldId="292"/>
        </pc:sldMkLst>
      </pc:sldChg>
      <pc:sldChg chg="del">
        <pc:chgData name="Jeff Wouters" userId="5102eb0a-a211-47e2-9985-db9bd8e66531" providerId="ADAL" clId="{6B581946-A8D1-4C85-8F0F-9EAF3264669C}" dt="2024-05-28T06:00:39.832" v="177" actId="47"/>
        <pc:sldMkLst>
          <pc:docMk/>
          <pc:sldMk cId="2954002431" sldId="293"/>
        </pc:sldMkLst>
      </pc:sldChg>
      <pc:sldChg chg="del">
        <pc:chgData name="Jeff Wouters" userId="5102eb0a-a211-47e2-9985-db9bd8e66531" providerId="ADAL" clId="{6B581946-A8D1-4C85-8F0F-9EAF3264669C}" dt="2024-05-28T06:00:39.832" v="177" actId="47"/>
        <pc:sldMkLst>
          <pc:docMk/>
          <pc:sldMk cId="3536177565" sldId="294"/>
        </pc:sldMkLst>
      </pc:sldChg>
      <pc:sldChg chg="modSp mod">
        <pc:chgData name="Jeff Wouters" userId="5102eb0a-a211-47e2-9985-db9bd8e66531" providerId="ADAL" clId="{6B581946-A8D1-4C85-8F0F-9EAF3264669C}" dt="2024-05-28T06:06:15.842" v="208" actId="20577"/>
        <pc:sldMkLst>
          <pc:docMk/>
          <pc:sldMk cId="619255978" sldId="295"/>
        </pc:sldMkLst>
        <pc:spChg chg="mod">
          <ac:chgData name="Jeff Wouters" userId="5102eb0a-a211-47e2-9985-db9bd8e66531" providerId="ADAL" clId="{6B581946-A8D1-4C85-8F0F-9EAF3264669C}" dt="2024-05-28T05:59:45.039" v="106" actId="20577"/>
          <ac:spMkLst>
            <pc:docMk/>
            <pc:sldMk cId="619255978" sldId="295"/>
            <ac:spMk id="2" creationId="{FCED6AB9-D75A-FFBA-2A98-632745A2899E}"/>
          </ac:spMkLst>
        </pc:spChg>
        <pc:spChg chg="mod">
          <ac:chgData name="Jeff Wouters" userId="5102eb0a-a211-47e2-9985-db9bd8e66531" providerId="ADAL" clId="{6B581946-A8D1-4C85-8F0F-9EAF3264669C}" dt="2024-05-28T06:06:15.842" v="208" actId="20577"/>
          <ac:spMkLst>
            <pc:docMk/>
            <pc:sldMk cId="619255978" sldId="295"/>
            <ac:spMk id="5" creationId="{8C7F3001-45B2-B744-00BF-DD116ECF95F6}"/>
          </ac:spMkLst>
        </pc:spChg>
      </pc:sldChg>
    </pc:docChg>
  </pc:docChgLst>
  <pc:docChgLst>
    <pc:chgData name="Rein Leen" userId="da5ca351-d30a-453c-84db-d090838258d5" providerId="ADAL" clId="{D2B0351B-FEBD-42F6-9EDD-F776E823BD8E}"/>
    <pc:docChg chg="undo custSel addSld delSld modSld sldOrd">
      <pc:chgData name="Rein Leen" userId="da5ca351-d30a-453c-84db-d090838258d5" providerId="ADAL" clId="{D2B0351B-FEBD-42F6-9EDD-F776E823BD8E}" dt="2024-05-12T19:21:54.085" v="409" actId="6549"/>
      <pc:docMkLst>
        <pc:docMk/>
      </pc:docMkLst>
      <pc:sldChg chg="modSp mod">
        <pc:chgData name="Rein Leen" userId="da5ca351-d30a-453c-84db-d090838258d5" providerId="ADAL" clId="{D2B0351B-FEBD-42F6-9EDD-F776E823BD8E}" dt="2024-05-12T17:57:07.274" v="44" actId="20577"/>
        <pc:sldMkLst>
          <pc:docMk/>
          <pc:sldMk cId="3380421675" sldId="272"/>
        </pc:sldMkLst>
        <pc:spChg chg="mod">
          <ac:chgData name="Rein Leen" userId="da5ca351-d30a-453c-84db-d090838258d5" providerId="ADAL" clId="{D2B0351B-FEBD-42F6-9EDD-F776E823BD8E}" dt="2024-05-12T17:57:07.274" v="44" actId="20577"/>
          <ac:spMkLst>
            <pc:docMk/>
            <pc:sldMk cId="3380421675" sldId="272"/>
            <ac:spMk id="7" creationId="{EACED7C5-FDA0-1EC1-D0DD-5B8A6538A489}"/>
          </ac:spMkLst>
        </pc:spChg>
      </pc:sldChg>
      <pc:sldChg chg="modSp mod">
        <pc:chgData name="Rein Leen" userId="da5ca351-d30a-453c-84db-d090838258d5" providerId="ADAL" clId="{D2B0351B-FEBD-42F6-9EDD-F776E823BD8E}" dt="2024-05-12T17:56:34.297" v="2" actId="20577"/>
        <pc:sldMkLst>
          <pc:docMk/>
          <pc:sldMk cId="1138885640" sldId="285"/>
        </pc:sldMkLst>
        <pc:spChg chg="mod">
          <ac:chgData name="Rein Leen" userId="da5ca351-d30a-453c-84db-d090838258d5" providerId="ADAL" clId="{D2B0351B-FEBD-42F6-9EDD-F776E823BD8E}" dt="2024-05-12T17:56:34.297" v="2" actId="20577"/>
          <ac:spMkLst>
            <pc:docMk/>
            <pc:sldMk cId="1138885640" sldId="285"/>
            <ac:spMk id="5" creationId="{8C7F3001-45B2-B744-00BF-DD116ECF95F6}"/>
          </ac:spMkLst>
        </pc:spChg>
      </pc:sldChg>
      <pc:sldChg chg="modSp add mod">
        <pc:chgData name="Rein Leen" userId="da5ca351-d30a-453c-84db-d090838258d5" providerId="ADAL" clId="{D2B0351B-FEBD-42F6-9EDD-F776E823BD8E}" dt="2024-05-12T18:42:01.464" v="234" actId="20577"/>
        <pc:sldMkLst>
          <pc:docMk/>
          <pc:sldMk cId="114459509" sldId="288"/>
        </pc:sldMkLst>
        <pc:spChg chg="mod">
          <ac:chgData name="Rein Leen" userId="da5ca351-d30a-453c-84db-d090838258d5" providerId="ADAL" clId="{D2B0351B-FEBD-42F6-9EDD-F776E823BD8E}" dt="2024-05-12T17:56:48.046" v="17" actId="20577"/>
          <ac:spMkLst>
            <pc:docMk/>
            <pc:sldMk cId="114459509" sldId="288"/>
            <ac:spMk id="2" creationId="{FCED6AB9-D75A-FFBA-2A98-632745A2899E}"/>
          </ac:spMkLst>
        </pc:spChg>
        <pc:spChg chg="mod">
          <ac:chgData name="Rein Leen" userId="da5ca351-d30a-453c-84db-d090838258d5" providerId="ADAL" clId="{D2B0351B-FEBD-42F6-9EDD-F776E823BD8E}" dt="2024-05-12T18:00:54.251" v="181" actId="20577"/>
          <ac:spMkLst>
            <pc:docMk/>
            <pc:sldMk cId="114459509" sldId="288"/>
            <ac:spMk id="5" creationId="{8C7F3001-45B2-B744-00BF-DD116ECF95F6}"/>
          </ac:spMkLst>
        </pc:spChg>
        <pc:spChg chg="mod">
          <ac:chgData name="Rein Leen" userId="da5ca351-d30a-453c-84db-d090838258d5" providerId="ADAL" clId="{D2B0351B-FEBD-42F6-9EDD-F776E823BD8E}" dt="2024-05-12T18:42:01.464" v="234" actId="20577"/>
          <ac:spMkLst>
            <pc:docMk/>
            <pc:sldMk cId="114459509" sldId="288"/>
            <ac:spMk id="6" creationId="{58CEED53-EF5E-4089-AEC0-7B217DBF9C56}"/>
          </ac:spMkLst>
        </pc:spChg>
      </pc:sldChg>
      <pc:sldChg chg="modSp add mod ord">
        <pc:chgData name="Rein Leen" userId="da5ca351-d30a-453c-84db-d090838258d5" providerId="ADAL" clId="{D2B0351B-FEBD-42F6-9EDD-F776E823BD8E}" dt="2024-05-12T19:21:54.085" v="409" actId="6549"/>
        <pc:sldMkLst>
          <pc:docMk/>
          <pc:sldMk cId="2665699679" sldId="289"/>
        </pc:sldMkLst>
        <pc:spChg chg="mod">
          <ac:chgData name="Rein Leen" userId="da5ca351-d30a-453c-84db-d090838258d5" providerId="ADAL" clId="{D2B0351B-FEBD-42F6-9EDD-F776E823BD8E}" dt="2024-05-12T19:21:54.085" v="409" actId="6549"/>
          <ac:spMkLst>
            <pc:docMk/>
            <pc:sldMk cId="2665699679" sldId="289"/>
            <ac:spMk id="7" creationId="{EACED7C5-FDA0-1EC1-D0DD-5B8A6538A489}"/>
          </ac:spMkLst>
        </pc:spChg>
      </pc:sldChg>
      <pc:sldChg chg="modSp add mod">
        <pc:chgData name="Rein Leen" userId="da5ca351-d30a-453c-84db-d090838258d5" providerId="ADAL" clId="{D2B0351B-FEBD-42F6-9EDD-F776E823BD8E}" dt="2024-05-12T18:42:04.235" v="235" actId="20577"/>
        <pc:sldMkLst>
          <pc:docMk/>
          <pc:sldMk cId="2886017972" sldId="290"/>
        </pc:sldMkLst>
        <pc:spChg chg="mod">
          <ac:chgData name="Rein Leen" userId="da5ca351-d30a-453c-84db-d090838258d5" providerId="ADAL" clId="{D2B0351B-FEBD-42F6-9EDD-F776E823BD8E}" dt="2024-05-12T17:59:30.856" v="77" actId="20577"/>
          <ac:spMkLst>
            <pc:docMk/>
            <pc:sldMk cId="2886017972" sldId="290"/>
            <ac:spMk id="2" creationId="{FCED6AB9-D75A-FFBA-2A98-632745A2899E}"/>
          </ac:spMkLst>
        </pc:spChg>
        <pc:spChg chg="mod">
          <ac:chgData name="Rein Leen" userId="da5ca351-d30a-453c-84db-d090838258d5" providerId="ADAL" clId="{D2B0351B-FEBD-42F6-9EDD-F776E823BD8E}" dt="2024-05-12T18:42:04.235" v="235" actId="20577"/>
          <ac:spMkLst>
            <pc:docMk/>
            <pc:sldMk cId="2886017972" sldId="290"/>
            <ac:spMk id="6" creationId="{58CEED53-EF5E-4089-AEC0-7B217DBF9C56}"/>
          </ac:spMkLst>
        </pc:spChg>
      </pc:sldChg>
      <pc:sldChg chg="addSp modSp add mod modAnim">
        <pc:chgData name="Rein Leen" userId="da5ca351-d30a-453c-84db-d090838258d5" providerId="ADAL" clId="{D2B0351B-FEBD-42F6-9EDD-F776E823BD8E}" dt="2024-05-12T18:41:57.306" v="233" actId="20577"/>
        <pc:sldMkLst>
          <pc:docMk/>
          <pc:sldMk cId="953641459" sldId="291"/>
        </pc:sldMkLst>
        <pc:spChg chg="mod">
          <ac:chgData name="Rein Leen" userId="da5ca351-d30a-453c-84db-d090838258d5" providerId="ADAL" clId="{D2B0351B-FEBD-42F6-9EDD-F776E823BD8E}" dt="2024-05-12T18:39:56.126" v="215" actId="20577"/>
          <ac:spMkLst>
            <pc:docMk/>
            <pc:sldMk cId="953641459" sldId="291"/>
            <ac:spMk id="5" creationId="{8C7F3001-45B2-B744-00BF-DD116ECF95F6}"/>
          </ac:spMkLst>
        </pc:spChg>
        <pc:spChg chg="mod">
          <ac:chgData name="Rein Leen" userId="da5ca351-d30a-453c-84db-d090838258d5" providerId="ADAL" clId="{D2B0351B-FEBD-42F6-9EDD-F776E823BD8E}" dt="2024-05-12T18:41:57.306" v="233" actId="20577"/>
          <ac:spMkLst>
            <pc:docMk/>
            <pc:sldMk cId="953641459" sldId="291"/>
            <ac:spMk id="6" creationId="{58CEED53-EF5E-4089-AEC0-7B217DBF9C56}"/>
          </ac:spMkLst>
        </pc:spChg>
        <pc:spChg chg="add mod">
          <ac:chgData name="Rein Leen" userId="da5ca351-d30a-453c-84db-d090838258d5" providerId="ADAL" clId="{D2B0351B-FEBD-42F6-9EDD-F776E823BD8E}" dt="2024-05-12T18:41:04.292" v="228" actId="1076"/>
          <ac:spMkLst>
            <pc:docMk/>
            <pc:sldMk cId="953641459" sldId="291"/>
            <ac:spMk id="7" creationId="{C3817A0D-FA17-938A-CE6D-CF594002DED4}"/>
          </ac:spMkLst>
        </pc:spChg>
        <pc:spChg chg="add">
          <ac:chgData name="Rein Leen" userId="da5ca351-d30a-453c-84db-d090838258d5" providerId="ADAL" clId="{D2B0351B-FEBD-42F6-9EDD-F776E823BD8E}" dt="2024-05-12T18:40:19.679" v="217"/>
          <ac:spMkLst>
            <pc:docMk/>
            <pc:sldMk cId="953641459" sldId="291"/>
            <ac:spMk id="8" creationId="{A4CA3E57-2543-941A-31AC-4FCE86415DB3}"/>
          </ac:spMkLst>
        </pc:spChg>
        <pc:picChg chg="add mod">
          <ac:chgData name="Rein Leen" userId="da5ca351-d30a-453c-84db-d090838258d5" providerId="ADAL" clId="{D2B0351B-FEBD-42F6-9EDD-F776E823BD8E}" dt="2024-05-12T18:39:42.141" v="192" actId="1076"/>
          <ac:picMkLst>
            <pc:docMk/>
            <pc:sldMk cId="953641459" sldId="291"/>
            <ac:picMk id="4" creationId="{6A4205AD-609E-4D7D-80A1-132153CF9748}"/>
          </ac:picMkLst>
        </pc:picChg>
      </pc:sldChg>
      <pc:sldChg chg="delSp modSp add mod delAnim">
        <pc:chgData name="Rein Leen" userId="da5ca351-d30a-453c-84db-d090838258d5" providerId="ADAL" clId="{D2B0351B-FEBD-42F6-9EDD-F776E823BD8E}" dt="2024-05-12T18:45:05.117" v="367" actId="5793"/>
        <pc:sldMkLst>
          <pc:docMk/>
          <pc:sldMk cId="970359978" sldId="292"/>
        </pc:sldMkLst>
        <pc:spChg chg="mod">
          <ac:chgData name="Rein Leen" userId="da5ca351-d30a-453c-84db-d090838258d5" providerId="ADAL" clId="{D2B0351B-FEBD-42F6-9EDD-F776E823BD8E}" dt="2024-05-12T18:43:01.776" v="258" actId="20577"/>
          <ac:spMkLst>
            <pc:docMk/>
            <pc:sldMk cId="970359978" sldId="292"/>
            <ac:spMk id="2" creationId="{FCED6AB9-D75A-FFBA-2A98-632745A2899E}"/>
          </ac:spMkLst>
        </pc:spChg>
        <pc:spChg chg="mod">
          <ac:chgData name="Rein Leen" userId="da5ca351-d30a-453c-84db-d090838258d5" providerId="ADAL" clId="{D2B0351B-FEBD-42F6-9EDD-F776E823BD8E}" dt="2024-05-12T18:45:05.117" v="367" actId="5793"/>
          <ac:spMkLst>
            <pc:docMk/>
            <pc:sldMk cId="970359978" sldId="292"/>
            <ac:spMk id="5" creationId="{8C7F3001-45B2-B744-00BF-DD116ECF95F6}"/>
          </ac:spMkLst>
        </pc:spChg>
        <pc:spChg chg="mod">
          <ac:chgData name="Rein Leen" userId="da5ca351-d30a-453c-84db-d090838258d5" providerId="ADAL" clId="{D2B0351B-FEBD-42F6-9EDD-F776E823BD8E}" dt="2024-05-12T18:45:02.720" v="364" actId="20577"/>
          <ac:spMkLst>
            <pc:docMk/>
            <pc:sldMk cId="970359978" sldId="292"/>
            <ac:spMk id="6" creationId="{58CEED53-EF5E-4089-AEC0-7B217DBF9C56}"/>
          </ac:spMkLst>
        </pc:spChg>
        <pc:spChg chg="del">
          <ac:chgData name="Rein Leen" userId="da5ca351-d30a-453c-84db-d090838258d5" providerId="ADAL" clId="{D2B0351B-FEBD-42F6-9EDD-F776E823BD8E}" dt="2024-05-12T18:43:05.299" v="260" actId="478"/>
          <ac:spMkLst>
            <pc:docMk/>
            <pc:sldMk cId="970359978" sldId="292"/>
            <ac:spMk id="7" creationId="{C3817A0D-FA17-938A-CE6D-CF594002DED4}"/>
          </ac:spMkLst>
        </pc:spChg>
        <pc:picChg chg="del">
          <ac:chgData name="Rein Leen" userId="da5ca351-d30a-453c-84db-d090838258d5" providerId="ADAL" clId="{D2B0351B-FEBD-42F6-9EDD-F776E823BD8E}" dt="2024-05-12T18:43:03.979" v="259" actId="478"/>
          <ac:picMkLst>
            <pc:docMk/>
            <pc:sldMk cId="970359978" sldId="292"/>
            <ac:picMk id="4" creationId="{6A4205AD-609E-4D7D-80A1-132153CF9748}"/>
          </ac:picMkLst>
        </pc:picChg>
      </pc:sldChg>
      <pc:sldChg chg="add del">
        <pc:chgData name="Rein Leen" userId="da5ca351-d30a-453c-84db-d090838258d5" providerId="ADAL" clId="{D2B0351B-FEBD-42F6-9EDD-F776E823BD8E}" dt="2024-05-12T18:42:42.061" v="237" actId="47"/>
        <pc:sldMkLst>
          <pc:docMk/>
          <pc:sldMk cId="4017713841" sldId="292"/>
        </pc:sldMkLst>
      </pc:sldChg>
      <pc:sldChg chg="addSp delSp modSp add mod">
        <pc:chgData name="Rein Leen" userId="da5ca351-d30a-453c-84db-d090838258d5" providerId="ADAL" clId="{D2B0351B-FEBD-42F6-9EDD-F776E823BD8E}" dt="2024-05-12T19:08:43.916" v="399" actId="22"/>
        <pc:sldMkLst>
          <pc:docMk/>
          <pc:sldMk cId="2954002431" sldId="293"/>
        </pc:sldMkLst>
        <pc:spChg chg="add del">
          <ac:chgData name="Rein Leen" userId="da5ca351-d30a-453c-84db-d090838258d5" providerId="ADAL" clId="{D2B0351B-FEBD-42F6-9EDD-F776E823BD8E}" dt="2024-05-12T19:08:43.916" v="399" actId="22"/>
          <ac:spMkLst>
            <pc:docMk/>
            <pc:sldMk cId="2954002431" sldId="293"/>
            <ac:spMk id="4" creationId="{60995B0F-A13B-A6D2-E554-7B84C5C5EA51}"/>
          </ac:spMkLst>
        </pc:spChg>
        <pc:spChg chg="mod">
          <ac:chgData name="Rein Leen" userId="da5ca351-d30a-453c-84db-d090838258d5" providerId="ADAL" clId="{D2B0351B-FEBD-42F6-9EDD-F776E823BD8E}" dt="2024-05-12T19:08:37.028" v="397" actId="20577"/>
          <ac:spMkLst>
            <pc:docMk/>
            <pc:sldMk cId="2954002431" sldId="293"/>
            <ac:spMk id="5" creationId="{8C7F3001-45B2-B744-00BF-DD116ECF95F6}"/>
          </ac:spMkLst>
        </pc:spChg>
        <pc:spChg chg="mod">
          <ac:chgData name="Rein Leen" userId="da5ca351-d30a-453c-84db-d090838258d5" providerId="ADAL" clId="{D2B0351B-FEBD-42F6-9EDD-F776E823BD8E}" dt="2024-05-12T18:54:39.593" v="368" actId="20577"/>
          <ac:spMkLst>
            <pc:docMk/>
            <pc:sldMk cId="2954002431" sldId="293"/>
            <ac:spMk id="6" creationId="{58CEED53-EF5E-4089-AEC0-7B217DBF9C56}"/>
          </ac:spMkLst>
        </pc:spChg>
      </pc:sldChg>
      <pc:sldChg chg="modSp add mod">
        <pc:chgData name="Rein Leen" userId="da5ca351-d30a-453c-84db-d090838258d5" providerId="ADAL" clId="{D2B0351B-FEBD-42F6-9EDD-F776E823BD8E}" dt="2024-05-12T19:08:52.753" v="408" actId="20577"/>
        <pc:sldMkLst>
          <pc:docMk/>
          <pc:sldMk cId="3536177565" sldId="294"/>
        </pc:sldMkLst>
        <pc:spChg chg="mod">
          <ac:chgData name="Rein Leen" userId="da5ca351-d30a-453c-84db-d090838258d5" providerId="ADAL" clId="{D2B0351B-FEBD-42F6-9EDD-F776E823BD8E}" dt="2024-05-12T19:08:52.753" v="408" actId="20577"/>
          <ac:spMkLst>
            <pc:docMk/>
            <pc:sldMk cId="3536177565" sldId="294"/>
            <ac:spMk id="5" creationId="{8C7F3001-45B2-B744-00BF-DD116ECF95F6}"/>
          </ac:spMkLst>
        </pc:spChg>
      </pc:sldChg>
    </pc:docChg>
  </pc:docChgLst>
  <pc:docChgLst>
    <pc:chgData name="Rein Leen" userId="da5ca351-d30a-453c-84db-d090838258d5" providerId="ADAL" clId="{5740639F-CE06-43A1-9E6A-1E7841D68BDD}"/>
    <pc:docChg chg="custSel addSld delSld modSld">
      <pc:chgData name="Rein Leen" userId="da5ca351-d30a-453c-84db-d090838258d5" providerId="ADAL" clId="{5740639F-CE06-43A1-9E6A-1E7841D68BDD}" dt="2024-05-14T16:30:02.665" v="56" actId="20577"/>
      <pc:docMkLst>
        <pc:docMk/>
      </pc:docMkLst>
      <pc:sldChg chg="del">
        <pc:chgData name="Rein Leen" userId="da5ca351-d30a-453c-84db-d090838258d5" providerId="ADAL" clId="{5740639F-CE06-43A1-9E6A-1E7841D68BDD}" dt="2024-05-10T07:00:14.441" v="3" actId="47"/>
        <pc:sldMkLst>
          <pc:docMk/>
          <pc:sldMk cId="3128652854" sldId="260"/>
        </pc:sldMkLst>
      </pc:sldChg>
      <pc:sldChg chg="modSp mod">
        <pc:chgData name="Rein Leen" userId="da5ca351-d30a-453c-84db-d090838258d5" providerId="ADAL" clId="{5740639F-CE06-43A1-9E6A-1E7841D68BDD}" dt="2024-05-14T16:30:02.665" v="56" actId="20577"/>
        <pc:sldMkLst>
          <pc:docMk/>
          <pc:sldMk cId="8046058" sldId="263"/>
        </pc:sldMkLst>
        <pc:spChg chg="mod">
          <ac:chgData name="Rein Leen" userId="da5ca351-d30a-453c-84db-d090838258d5" providerId="ADAL" clId="{5740639F-CE06-43A1-9E6A-1E7841D68BDD}" dt="2024-05-14T16:30:02.665" v="56" actId="20577"/>
          <ac:spMkLst>
            <pc:docMk/>
            <pc:sldMk cId="8046058" sldId="263"/>
            <ac:spMk id="15" creationId="{D40A3F89-60BF-5431-479E-37F8E1EBF6FD}"/>
          </ac:spMkLst>
        </pc:spChg>
      </pc:sldChg>
      <pc:sldChg chg="del">
        <pc:chgData name="Rein Leen" userId="da5ca351-d30a-453c-84db-d090838258d5" providerId="ADAL" clId="{5740639F-CE06-43A1-9E6A-1E7841D68BDD}" dt="2024-05-10T07:00:02.163" v="0" actId="47"/>
        <pc:sldMkLst>
          <pc:docMk/>
          <pc:sldMk cId="2957294625" sldId="270"/>
        </pc:sldMkLst>
      </pc:sldChg>
      <pc:sldChg chg="modSp mod">
        <pc:chgData name="Rein Leen" userId="da5ca351-d30a-453c-84db-d090838258d5" providerId="ADAL" clId="{5740639F-CE06-43A1-9E6A-1E7841D68BDD}" dt="2024-05-10T07:21:34.034" v="31" actId="5793"/>
        <pc:sldMkLst>
          <pc:docMk/>
          <pc:sldMk cId="2380899067" sldId="271"/>
        </pc:sldMkLst>
        <pc:spChg chg="mod">
          <ac:chgData name="Rein Leen" userId="da5ca351-d30a-453c-84db-d090838258d5" providerId="ADAL" clId="{5740639F-CE06-43A1-9E6A-1E7841D68BDD}" dt="2024-05-10T07:21:34.034" v="31" actId="5793"/>
          <ac:spMkLst>
            <pc:docMk/>
            <pc:sldMk cId="2380899067" sldId="271"/>
            <ac:spMk id="7" creationId="{EACED7C5-FDA0-1EC1-D0DD-5B8A6538A489}"/>
          </ac:spMkLst>
        </pc:spChg>
      </pc:sldChg>
      <pc:sldChg chg="del">
        <pc:chgData name="Rein Leen" userId="da5ca351-d30a-453c-84db-d090838258d5" providerId="ADAL" clId="{5740639F-CE06-43A1-9E6A-1E7841D68BDD}" dt="2024-05-10T07:00:15.150" v="4" actId="47"/>
        <pc:sldMkLst>
          <pc:docMk/>
          <pc:sldMk cId="1586172248" sldId="273"/>
        </pc:sldMkLst>
      </pc:sldChg>
      <pc:sldChg chg="del">
        <pc:chgData name="Rein Leen" userId="da5ca351-d30a-453c-84db-d090838258d5" providerId="ADAL" clId="{5740639F-CE06-43A1-9E6A-1E7841D68BDD}" dt="2024-05-10T07:00:15.865" v="5" actId="47"/>
        <pc:sldMkLst>
          <pc:docMk/>
          <pc:sldMk cId="2387755999" sldId="274"/>
        </pc:sldMkLst>
      </pc:sldChg>
      <pc:sldChg chg="del">
        <pc:chgData name="Rein Leen" userId="da5ca351-d30a-453c-84db-d090838258d5" providerId="ADAL" clId="{5740639F-CE06-43A1-9E6A-1E7841D68BDD}" dt="2024-05-10T07:00:16.634" v="6" actId="47"/>
        <pc:sldMkLst>
          <pc:docMk/>
          <pc:sldMk cId="2573027524" sldId="275"/>
        </pc:sldMkLst>
      </pc:sldChg>
      <pc:sldChg chg="del">
        <pc:chgData name="Rein Leen" userId="da5ca351-d30a-453c-84db-d090838258d5" providerId="ADAL" clId="{5740639F-CE06-43A1-9E6A-1E7841D68BDD}" dt="2024-05-10T07:00:09.919" v="1" actId="47"/>
        <pc:sldMkLst>
          <pc:docMk/>
          <pc:sldMk cId="3580435370" sldId="276"/>
        </pc:sldMkLst>
      </pc:sldChg>
      <pc:sldChg chg="del">
        <pc:chgData name="Rein Leen" userId="da5ca351-d30a-453c-84db-d090838258d5" providerId="ADAL" clId="{5740639F-CE06-43A1-9E6A-1E7841D68BDD}" dt="2024-05-10T07:00:13.548" v="2" actId="47"/>
        <pc:sldMkLst>
          <pc:docMk/>
          <pc:sldMk cId="3068002468" sldId="277"/>
        </pc:sldMkLst>
      </pc:sldChg>
      <pc:sldChg chg="del">
        <pc:chgData name="Rein Leen" userId="da5ca351-d30a-453c-84db-d090838258d5" providerId="ADAL" clId="{5740639F-CE06-43A1-9E6A-1E7841D68BDD}" dt="2024-05-10T07:00:17.345" v="7" actId="47"/>
        <pc:sldMkLst>
          <pc:docMk/>
          <pc:sldMk cId="867894089" sldId="278"/>
        </pc:sldMkLst>
      </pc:sldChg>
      <pc:sldChg chg="delSp modSp mod">
        <pc:chgData name="Rein Leen" userId="da5ca351-d30a-453c-84db-d090838258d5" providerId="ADAL" clId="{5740639F-CE06-43A1-9E6A-1E7841D68BDD}" dt="2024-05-14T16:27:48.453" v="54" actId="5793"/>
        <pc:sldMkLst>
          <pc:docMk/>
          <pc:sldMk cId="2933378812" sldId="279"/>
        </pc:sldMkLst>
        <pc:spChg chg="mod">
          <ac:chgData name="Rein Leen" userId="da5ca351-d30a-453c-84db-d090838258d5" providerId="ADAL" clId="{5740639F-CE06-43A1-9E6A-1E7841D68BDD}" dt="2024-05-14T16:27:44.580" v="52" actId="20577"/>
          <ac:spMkLst>
            <pc:docMk/>
            <pc:sldMk cId="2933378812" sldId="279"/>
            <ac:spMk id="2" creationId="{FCED6AB9-D75A-FFBA-2A98-632745A2899E}"/>
          </ac:spMkLst>
        </pc:spChg>
        <pc:spChg chg="mod">
          <ac:chgData name="Rein Leen" userId="da5ca351-d30a-453c-84db-d090838258d5" providerId="ADAL" clId="{5740639F-CE06-43A1-9E6A-1E7841D68BDD}" dt="2024-05-14T16:27:48.453" v="54" actId="5793"/>
          <ac:spMkLst>
            <pc:docMk/>
            <pc:sldMk cId="2933378812" sldId="279"/>
            <ac:spMk id="5" creationId="{8C7F3001-45B2-B744-00BF-DD116ECF95F6}"/>
          </ac:spMkLst>
        </pc:spChg>
        <pc:spChg chg="del">
          <ac:chgData name="Rein Leen" userId="da5ca351-d30a-453c-84db-d090838258d5" providerId="ADAL" clId="{5740639F-CE06-43A1-9E6A-1E7841D68BDD}" dt="2024-05-14T16:27:33.166" v="33" actId="478"/>
          <ac:spMkLst>
            <pc:docMk/>
            <pc:sldMk cId="2933378812" sldId="279"/>
            <ac:spMk id="6" creationId="{58CEED53-EF5E-4089-AEC0-7B217DBF9C56}"/>
          </ac:spMkLst>
        </pc:spChg>
      </pc:sldChg>
      <pc:sldChg chg="del">
        <pc:chgData name="Rein Leen" userId="da5ca351-d30a-453c-84db-d090838258d5" providerId="ADAL" clId="{5740639F-CE06-43A1-9E6A-1E7841D68BDD}" dt="2024-05-10T07:00:23.297" v="9" actId="47"/>
        <pc:sldMkLst>
          <pc:docMk/>
          <pc:sldMk cId="3006880902" sldId="280"/>
        </pc:sldMkLst>
      </pc:sldChg>
      <pc:sldChg chg="del">
        <pc:chgData name="Rein Leen" userId="da5ca351-d30a-453c-84db-d090838258d5" providerId="ADAL" clId="{5740639F-CE06-43A1-9E6A-1E7841D68BDD}" dt="2024-05-10T07:00:24.071" v="10" actId="47"/>
        <pc:sldMkLst>
          <pc:docMk/>
          <pc:sldMk cId="3568370951" sldId="281"/>
        </pc:sldMkLst>
      </pc:sldChg>
      <pc:sldChg chg="del">
        <pc:chgData name="Rein Leen" userId="da5ca351-d30a-453c-84db-d090838258d5" providerId="ADAL" clId="{5740639F-CE06-43A1-9E6A-1E7841D68BDD}" dt="2024-05-10T07:00:25.432" v="11" actId="47"/>
        <pc:sldMkLst>
          <pc:docMk/>
          <pc:sldMk cId="1584785131" sldId="282"/>
        </pc:sldMkLst>
      </pc:sldChg>
      <pc:sldChg chg="modSp mod">
        <pc:chgData name="Rein Leen" userId="da5ca351-d30a-453c-84db-d090838258d5" providerId="ADAL" clId="{5740639F-CE06-43A1-9E6A-1E7841D68BDD}" dt="2024-05-10T07:01:01.136" v="28" actId="207"/>
        <pc:sldMkLst>
          <pc:docMk/>
          <pc:sldMk cId="1968255601" sldId="283"/>
        </pc:sldMkLst>
        <pc:spChg chg="mod">
          <ac:chgData name="Rein Leen" userId="da5ca351-d30a-453c-84db-d090838258d5" providerId="ADAL" clId="{5740639F-CE06-43A1-9E6A-1E7841D68BDD}" dt="2024-05-10T07:00:31.347" v="25" actId="20577"/>
          <ac:spMkLst>
            <pc:docMk/>
            <pc:sldMk cId="1968255601" sldId="283"/>
            <ac:spMk id="2" creationId="{FCED6AB9-D75A-FFBA-2A98-632745A2899E}"/>
          </ac:spMkLst>
        </pc:spChg>
        <pc:spChg chg="mod">
          <ac:chgData name="Rein Leen" userId="da5ca351-d30a-453c-84db-d090838258d5" providerId="ADAL" clId="{5740639F-CE06-43A1-9E6A-1E7841D68BDD}" dt="2024-05-10T07:01:01.136" v="28" actId="207"/>
          <ac:spMkLst>
            <pc:docMk/>
            <pc:sldMk cId="1968255601" sldId="283"/>
            <ac:spMk id="5" creationId="{8C7F3001-45B2-B744-00BF-DD116ECF95F6}"/>
          </ac:spMkLst>
        </pc:spChg>
      </pc:sldChg>
      <pc:sldChg chg="modSp mod">
        <pc:chgData name="Rein Leen" userId="da5ca351-d30a-453c-84db-d090838258d5" providerId="ADAL" clId="{5740639F-CE06-43A1-9E6A-1E7841D68BDD}" dt="2024-05-10T07:00:55.399" v="27" actId="207"/>
        <pc:sldMkLst>
          <pc:docMk/>
          <pc:sldMk cId="1138885640" sldId="285"/>
        </pc:sldMkLst>
        <pc:spChg chg="mod">
          <ac:chgData name="Rein Leen" userId="da5ca351-d30a-453c-84db-d090838258d5" providerId="ADAL" clId="{5740639F-CE06-43A1-9E6A-1E7841D68BDD}" dt="2024-05-10T07:00:55.399" v="27" actId="207"/>
          <ac:spMkLst>
            <pc:docMk/>
            <pc:sldMk cId="1138885640" sldId="285"/>
            <ac:spMk id="5" creationId="{8C7F3001-45B2-B744-00BF-DD116ECF95F6}"/>
          </ac:spMkLst>
        </pc:spChg>
      </pc:sldChg>
      <pc:sldChg chg="del">
        <pc:chgData name="Rein Leen" userId="da5ca351-d30a-453c-84db-d090838258d5" providerId="ADAL" clId="{5740639F-CE06-43A1-9E6A-1E7841D68BDD}" dt="2024-05-10T07:21:28.236" v="29" actId="47"/>
        <pc:sldMkLst>
          <pc:docMk/>
          <pc:sldMk cId="519724856" sldId="286"/>
        </pc:sldMkLst>
      </pc:sldChg>
      <pc:sldChg chg="del">
        <pc:chgData name="Rein Leen" userId="da5ca351-d30a-453c-84db-d090838258d5" providerId="ADAL" clId="{5740639F-CE06-43A1-9E6A-1E7841D68BDD}" dt="2024-05-10T07:00:18.012" v="8" actId="47"/>
        <pc:sldMkLst>
          <pc:docMk/>
          <pc:sldMk cId="3495818295" sldId="288"/>
        </pc:sldMkLst>
      </pc:sldChg>
      <pc:sldChg chg="add">
        <pc:chgData name="Rein Leen" userId="da5ca351-d30a-453c-84db-d090838258d5" providerId="ADAL" clId="{5740639F-CE06-43A1-9E6A-1E7841D68BDD}" dt="2024-05-14T16:27:23.929" v="32" actId="2890"/>
        <pc:sldMkLst>
          <pc:docMk/>
          <pc:sldMk cId="619255978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B6BC45C-5234-2BDF-0D3F-38E42C502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E8D011E-4EED-0942-AE23-76EF3413C1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FF9B7-A21D-4725-8A91-A5476BB410A8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76443B0-D0B3-5ACF-D6EA-D199586373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A92FD3-749C-748A-9C26-95AE280B34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509D8-A935-4EEE-858B-457D65C9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F3D7D-E8F8-41A0-8F66-7B73D2D0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401F59-766A-0BAE-B94C-D6F251571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defRPr sz="2800"/>
            </a:lvl1pPr>
            <a:lvl2pPr marL="914400" indent="-457200">
              <a:lnSpc>
                <a:spcPct val="100000"/>
              </a:lnSpc>
              <a:defRPr sz="2800"/>
            </a:lvl2pPr>
            <a:lvl3pPr marL="1371600" indent="-457200">
              <a:lnSpc>
                <a:spcPct val="100000"/>
              </a:lnSpc>
              <a:defRPr sz="2800"/>
            </a:lvl3pPr>
            <a:lvl4pPr marL="1828800" indent="-457200">
              <a:lnSpc>
                <a:spcPct val="100000"/>
              </a:lnSpc>
              <a:defRPr sz="2400"/>
            </a:lvl4pPr>
            <a:lvl5pPr marL="2286000" indent="-457200">
              <a:lnSpc>
                <a:spcPct val="100000"/>
              </a:lnSpc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4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ge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3E3E577C-B0F3-B94A-23DC-336F85C1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311400"/>
            <a:ext cx="5201235" cy="2894013"/>
          </a:xfrm>
          <a:prstGeom prst="rect">
            <a:avLst/>
          </a:prstGeom>
        </p:spPr>
        <p:txBody>
          <a:bodyPr anchor="b" anchorCtr="0"/>
          <a:lstStyle>
            <a:lvl1pPr>
              <a:defRPr sz="5400" b="1">
                <a:solidFill>
                  <a:srgbClr val="02658E"/>
                </a:solidFill>
                <a:latin typeface="Exo" pitchFamily="2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B16CF1BA-2500-EEA7-09D4-7785355B4E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3438" y="2177821"/>
            <a:ext cx="5808562" cy="4680179"/>
          </a:xfrm>
          <a:custGeom>
            <a:avLst/>
            <a:gdLst>
              <a:gd name="connsiteX0" fmla="*/ 2532020 w 5808562"/>
              <a:gd name="connsiteY0" fmla="*/ 211 h 4680179"/>
              <a:gd name="connsiteX1" fmla="*/ 2711429 w 5808562"/>
              <a:gd name="connsiteY1" fmla="*/ 107228 h 4680179"/>
              <a:gd name="connsiteX2" fmla="*/ 2913845 w 5808562"/>
              <a:gd name="connsiteY2" fmla="*/ 528839 h 4680179"/>
              <a:gd name="connsiteX3" fmla="*/ 3039924 w 5808562"/>
              <a:gd name="connsiteY3" fmla="*/ 506324 h 4680179"/>
              <a:gd name="connsiteX4" fmla="*/ 3499753 w 5808562"/>
              <a:gd name="connsiteY4" fmla="*/ 471533 h 4680179"/>
              <a:gd name="connsiteX5" fmla="*/ 4108272 w 5808562"/>
              <a:gd name="connsiteY5" fmla="*/ 532877 h 4680179"/>
              <a:gd name="connsiteX6" fmla="*/ 4205705 w 5808562"/>
              <a:gd name="connsiteY6" fmla="*/ 557930 h 4680179"/>
              <a:gd name="connsiteX7" fmla="*/ 4375395 w 5808562"/>
              <a:gd name="connsiteY7" fmla="*/ 131502 h 4680179"/>
              <a:gd name="connsiteX8" fmla="*/ 4547013 w 5808562"/>
              <a:gd name="connsiteY8" fmla="*/ 12390 h 4680179"/>
              <a:gd name="connsiteX9" fmla="*/ 4620849 w 5808562"/>
              <a:gd name="connsiteY9" fmla="*/ 25789 h 4680179"/>
              <a:gd name="connsiteX10" fmla="*/ 5323162 w 5808562"/>
              <a:gd name="connsiteY10" fmla="*/ 305263 h 4680179"/>
              <a:gd name="connsiteX11" fmla="*/ 5428875 w 5808562"/>
              <a:gd name="connsiteY11" fmla="*/ 550718 h 4680179"/>
              <a:gd name="connsiteX12" fmla="*/ 5239762 w 5808562"/>
              <a:gd name="connsiteY12" fmla="*/ 1025954 h 4680179"/>
              <a:gd name="connsiteX13" fmla="*/ 5420388 w 5808562"/>
              <a:gd name="connsiteY13" fmla="*/ 1161023 h 4680179"/>
              <a:gd name="connsiteX14" fmla="*/ 5634809 w 5808562"/>
              <a:gd name="connsiteY14" fmla="*/ 1355902 h 4680179"/>
              <a:gd name="connsiteX15" fmla="*/ 5808562 w 5808562"/>
              <a:gd name="connsiteY15" fmla="*/ 1547079 h 4680179"/>
              <a:gd name="connsiteX16" fmla="*/ 5808562 w 5808562"/>
              <a:gd name="connsiteY16" fmla="*/ 4680179 h 4680179"/>
              <a:gd name="connsiteX17" fmla="*/ 2970112 w 5808562"/>
              <a:gd name="connsiteY17" fmla="*/ 4680179 h 4680179"/>
              <a:gd name="connsiteX18" fmla="*/ 1311528 w 5808562"/>
              <a:gd name="connsiteY18" fmla="*/ 4680179 h 4680179"/>
              <a:gd name="connsiteX19" fmla="*/ 79864 w 5808562"/>
              <a:gd name="connsiteY19" fmla="*/ 4680179 h 4680179"/>
              <a:gd name="connsiteX20" fmla="*/ 77388 w 5808562"/>
              <a:gd name="connsiteY20" fmla="*/ 4674345 h 4680179"/>
              <a:gd name="connsiteX21" fmla="*/ 177540 w 5808562"/>
              <a:gd name="connsiteY21" fmla="*/ 4426570 h 4680179"/>
              <a:gd name="connsiteX22" fmla="*/ 581686 w 5808562"/>
              <a:gd name="connsiteY22" fmla="*/ 4255094 h 4680179"/>
              <a:gd name="connsiteX23" fmla="*/ 541673 w 5808562"/>
              <a:gd name="connsiteY23" fmla="*/ 4099478 h 4680179"/>
              <a:gd name="connsiteX24" fmla="*/ 480328 w 5808562"/>
              <a:gd name="connsiteY24" fmla="*/ 3490958 h 4680179"/>
              <a:gd name="connsiteX25" fmla="*/ 504587 w 5808562"/>
              <a:gd name="connsiteY25" fmla="*/ 3106394 h 4680179"/>
              <a:gd name="connsiteX26" fmla="*/ 527109 w 5808562"/>
              <a:gd name="connsiteY26" fmla="*/ 2964897 h 4680179"/>
              <a:gd name="connsiteX27" fmla="*/ 113149 w 5808562"/>
              <a:gd name="connsiteY27" fmla="*/ 2783424 h 4680179"/>
              <a:gd name="connsiteX28" fmla="*/ 15947 w 5808562"/>
              <a:gd name="connsiteY28" fmla="*/ 2534477 h 4680179"/>
              <a:gd name="connsiteX29" fmla="*/ 319430 w 5808562"/>
              <a:gd name="connsiteY29" fmla="*/ 1842199 h 4680179"/>
              <a:gd name="connsiteX30" fmla="*/ 568378 w 5808562"/>
              <a:gd name="connsiteY30" fmla="*/ 1744997 h 4680179"/>
              <a:gd name="connsiteX31" fmla="*/ 930925 w 5808562"/>
              <a:gd name="connsiteY31" fmla="*/ 1903931 h 4680179"/>
              <a:gd name="connsiteX32" fmla="*/ 936556 w 5808562"/>
              <a:gd name="connsiteY32" fmla="*/ 1894273 h 4680179"/>
              <a:gd name="connsiteX33" fmla="*/ 1811564 w 5808562"/>
              <a:gd name="connsiteY33" fmla="*/ 987204 h 4680179"/>
              <a:gd name="connsiteX34" fmla="*/ 1861587 w 5808562"/>
              <a:gd name="connsiteY34" fmla="*/ 956814 h 4680179"/>
              <a:gd name="connsiteX35" fmla="*/ 1689299 w 5808562"/>
              <a:gd name="connsiteY35" fmla="*/ 597955 h 4680179"/>
              <a:gd name="connsiteX36" fmla="*/ 1777868 w 5808562"/>
              <a:gd name="connsiteY36" fmla="*/ 345807 h 4680179"/>
              <a:gd name="connsiteX37" fmla="*/ 2459281 w 5808562"/>
              <a:gd name="connsiteY37" fmla="*/ 18659 h 4680179"/>
              <a:gd name="connsiteX38" fmla="*/ 2532020 w 5808562"/>
              <a:gd name="connsiteY38" fmla="*/ 211 h 46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08562" h="4680179">
                <a:moveTo>
                  <a:pt x="2532020" y="211"/>
                </a:moveTo>
                <a:cubicBezTo>
                  <a:pt x="2605580" y="-3283"/>
                  <a:pt x="2677551" y="36663"/>
                  <a:pt x="2711429" y="107228"/>
                </a:cubicBezTo>
                <a:lnTo>
                  <a:pt x="2913845" y="528839"/>
                </a:lnTo>
                <a:lnTo>
                  <a:pt x="3039924" y="506324"/>
                </a:lnTo>
                <a:cubicBezTo>
                  <a:pt x="3189856" y="483415"/>
                  <a:pt x="3343417" y="471533"/>
                  <a:pt x="3499753" y="471533"/>
                </a:cubicBezTo>
                <a:cubicBezTo>
                  <a:pt x="3708201" y="471533"/>
                  <a:pt x="3911715" y="492656"/>
                  <a:pt x="4108272" y="532877"/>
                </a:cubicBezTo>
                <a:lnTo>
                  <a:pt x="4205705" y="557930"/>
                </a:lnTo>
                <a:lnTo>
                  <a:pt x="4375395" y="131502"/>
                </a:lnTo>
                <a:cubicBezTo>
                  <a:pt x="4404336" y="58773"/>
                  <a:pt x="4473387" y="13968"/>
                  <a:pt x="4547013" y="12390"/>
                </a:cubicBezTo>
                <a:cubicBezTo>
                  <a:pt x="4571555" y="11864"/>
                  <a:pt x="4596606" y="16142"/>
                  <a:pt x="4620849" y="25789"/>
                </a:cubicBezTo>
                <a:lnTo>
                  <a:pt x="5323162" y="305263"/>
                </a:lnTo>
                <a:cubicBezTo>
                  <a:pt x="5420134" y="343852"/>
                  <a:pt x="5467464" y="453746"/>
                  <a:pt x="5428875" y="550718"/>
                </a:cubicBezTo>
                <a:lnTo>
                  <a:pt x="5239762" y="1025954"/>
                </a:lnTo>
                <a:lnTo>
                  <a:pt x="5420388" y="1161023"/>
                </a:lnTo>
                <a:cubicBezTo>
                  <a:pt x="5494950" y="1222557"/>
                  <a:pt x="5566508" y="1287601"/>
                  <a:pt x="5634809" y="1355902"/>
                </a:cubicBezTo>
                <a:lnTo>
                  <a:pt x="5808562" y="1547079"/>
                </a:lnTo>
                <a:lnTo>
                  <a:pt x="5808562" y="4680179"/>
                </a:lnTo>
                <a:lnTo>
                  <a:pt x="2970112" y="4680179"/>
                </a:lnTo>
                <a:lnTo>
                  <a:pt x="1311528" y="4680179"/>
                </a:lnTo>
                <a:lnTo>
                  <a:pt x="79864" y="4680179"/>
                </a:lnTo>
                <a:lnTo>
                  <a:pt x="77388" y="4674345"/>
                </a:lnTo>
                <a:cubicBezTo>
                  <a:pt x="36623" y="4578268"/>
                  <a:pt x="81462" y="4467335"/>
                  <a:pt x="177540" y="4426570"/>
                </a:cubicBezTo>
                <a:lnTo>
                  <a:pt x="581686" y="4255094"/>
                </a:lnTo>
                <a:lnTo>
                  <a:pt x="541673" y="4099478"/>
                </a:lnTo>
                <a:cubicBezTo>
                  <a:pt x="501451" y="3902921"/>
                  <a:pt x="480328" y="3699406"/>
                  <a:pt x="480328" y="3490958"/>
                </a:cubicBezTo>
                <a:cubicBezTo>
                  <a:pt x="480328" y="3360678"/>
                  <a:pt x="488579" y="3232326"/>
                  <a:pt x="504587" y="3106394"/>
                </a:cubicBezTo>
                <a:lnTo>
                  <a:pt x="527109" y="2964897"/>
                </a:lnTo>
                <a:lnTo>
                  <a:pt x="113149" y="2783424"/>
                </a:lnTo>
                <a:cubicBezTo>
                  <a:pt x="17563" y="2741521"/>
                  <a:pt x="-25956" y="2630063"/>
                  <a:pt x="15947" y="2534477"/>
                </a:cubicBezTo>
                <a:lnTo>
                  <a:pt x="319430" y="1842199"/>
                </a:lnTo>
                <a:cubicBezTo>
                  <a:pt x="361333" y="1746612"/>
                  <a:pt x="472791" y="1703093"/>
                  <a:pt x="568378" y="1744997"/>
                </a:cubicBezTo>
                <a:lnTo>
                  <a:pt x="930925" y="1903931"/>
                </a:lnTo>
                <a:lnTo>
                  <a:pt x="936556" y="1894273"/>
                </a:lnTo>
                <a:cubicBezTo>
                  <a:pt x="1161446" y="1534014"/>
                  <a:pt x="1460176" y="1224597"/>
                  <a:pt x="1811564" y="987204"/>
                </a:cubicBezTo>
                <a:lnTo>
                  <a:pt x="1861587" y="956814"/>
                </a:lnTo>
                <a:lnTo>
                  <a:pt x="1689299" y="597955"/>
                </a:lnTo>
                <a:cubicBezTo>
                  <a:pt x="1644127" y="503869"/>
                  <a:pt x="1683781" y="390978"/>
                  <a:pt x="1777868" y="345807"/>
                </a:cubicBezTo>
                <a:lnTo>
                  <a:pt x="2459281" y="18659"/>
                </a:lnTo>
                <a:cubicBezTo>
                  <a:pt x="2482803" y="7366"/>
                  <a:pt x="2507499" y="1375"/>
                  <a:pt x="2532020" y="21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i="1">
                <a:latin typeface="Nunito Sans Normal" pitchFamily="2" charset="0"/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je </a:t>
            </a:r>
            <a:r>
              <a:rPr lang="en-GB" dirty="0" err="1"/>
              <a:t>foto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01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CA57E-FE49-0367-76C9-E20BCBEA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155B69-A8C2-A378-DA81-04AC0375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6720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CC485-D7BB-1FA5-EDEF-1BF28E1F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2B1643-C32F-3904-B1C0-1DD968589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08F9755-B383-85C8-65FA-C767BC210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2B2CD-13F9-1746-9706-F93E9C98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B73976-EE35-B6C2-85A6-F86E7BA94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268D0B3-C14F-BB54-6800-1E37DE36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26B7DB9-2FFA-7E41-283B-926298EA9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AF46C40-4F4F-63AF-5B73-3FD04D3BD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6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ABD6E-08CF-51BF-4DC5-7CF9BAA2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90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FBDAE-E133-726D-6000-EF46624C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394408-B4C6-F45B-4A5E-DC1E5491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457200" indent="-457200">
              <a:defRPr sz="2800"/>
            </a:lvl1pPr>
            <a:lvl2pPr marL="914400" indent="-457200">
              <a:defRPr sz="2800"/>
            </a:lvl2pPr>
            <a:lvl3pPr marL="1371600" indent="-457200">
              <a:defRPr sz="2800"/>
            </a:lvl3pPr>
            <a:lvl4pPr marL="1828800" indent="-457200">
              <a:defRPr sz="2800"/>
            </a:lvl4pPr>
            <a:lvl5pPr marL="2286000" indent="-457200"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095285-2A26-E379-2CC7-9705C801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97646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C67A-D50D-275E-2FDE-605562D1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17F1500-CDAE-919C-AC72-8F4A9B1B5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53360E-BEE3-5B8A-AC69-6050EFADE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4812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ge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ndertitel 2">
            <a:extLst>
              <a:ext uri="{FF2B5EF4-FFF2-40B4-BE49-F238E27FC236}">
                <a16:creationId xmlns:a16="http://schemas.microsoft.com/office/drawing/2014/main" id="{299870D5-9BC3-CDD8-6406-FB75DA840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9" y="5295898"/>
            <a:ext cx="5232401" cy="844653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2000" i="1">
                <a:solidFill>
                  <a:schemeClr val="tx1">
                    <a:lumMod val="75000"/>
                    <a:lumOff val="25000"/>
                  </a:schemeClr>
                </a:solidFill>
                <a:latin typeface="Nunito Sans Normal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en-US" dirty="0"/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3E3E577C-B0F3-B94A-23DC-336F85C1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311400"/>
            <a:ext cx="5201235" cy="2894013"/>
          </a:xfrm>
          <a:prstGeom prst="rect">
            <a:avLst/>
          </a:prstGeom>
        </p:spPr>
        <p:txBody>
          <a:bodyPr anchor="b" anchorCtr="0"/>
          <a:lstStyle>
            <a:lvl1pPr>
              <a:defRPr sz="6000" b="1">
                <a:solidFill>
                  <a:srgbClr val="02658E"/>
                </a:solidFill>
                <a:latin typeface="Exo" pitchFamily="2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0DA884A0-B564-18A1-984A-1E4A61A77D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37635" y="-2"/>
            <a:ext cx="6454364" cy="6548298"/>
          </a:xfrm>
          <a:custGeom>
            <a:avLst/>
            <a:gdLst>
              <a:gd name="connsiteX0" fmla="*/ 1448953 w 6454364"/>
              <a:gd name="connsiteY0" fmla="*/ 0 h 6548298"/>
              <a:gd name="connsiteX1" fmla="*/ 6454364 w 6454364"/>
              <a:gd name="connsiteY1" fmla="*/ 0 h 6548298"/>
              <a:gd name="connsiteX2" fmla="*/ 6454364 w 6454364"/>
              <a:gd name="connsiteY2" fmla="*/ 5175588 h 6548298"/>
              <a:gd name="connsiteX3" fmla="*/ 6414022 w 6454364"/>
              <a:gd name="connsiteY3" fmla="*/ 5212254 h 6548298"/>
              <a:gd name="connsiteX4" fmla="*/ 6171928 w 6454364"/>
              <a:gd name="connsiteY4" fmla="*/ 5395562 h 6548298"/>
              <a:gd name="connsiteX5" fmla="*/ 6084538 w 6454364"/>
              <a:gd name="connsiteY5" fmla="*/ 5450843 h 6548298"/>
              <a:gd name="connsiteX6" fmla="*/ 6247230 w 6454364"/>
              <a:gd name="connsiteY6" fmla="*/ 5845532 h 6548298"/>
              <a:gd name="connsiteX7" fmla="*/ 6126601 w 6454364"/>
              <a:gd name="connsiteY7" fmla="*/ 6135346 h 6548298"/>
              <a:gd name="connsiteX8" fmla="*/ 5301698 w 6454364"/>
              <a:gd name="connsiteY8" fmla="*/ 6475373 h 6548298"/>
              <a:gd name="connsiteX9" fmla="*/ 5011884 w 6454364"/>
              <a:gd name="connsiteY9" fmla="*/ 6354744 h 6548298"/>
              <a:gd name="connsiteX10" fmla="*/ 4849006 w 6454364"/>
              <a:gd name="connsiteY10" fmla="*/ 5959604 h 6548298"/>
              <a:gd name="connsiteX11" fmla="*/ 4756491 w 6454364"/>
              <a:gd name="connsiteY11" fmla="*/ 5980340 h 6548298"/>
              <a:gd name="connsiteX12" fmla="*/ 4117359 w 6454364"/>
              <a:gd name="connsiteY12" fmla="*/ 6036733 h 6548298"/>
              <a:gd name="connsiteX13" fmla="*/ 3433869 w 6454364"/>
              <a:gd name="connsiteY13" fmla="*/ 5972129 h 6548298"/>
              <a:gd name="connsiteX14" fmla="*/ 3385236 w 6454364"/>
              <a:gd name="connsiteY14" fmla="*/ 5961225 h 6548298"/>
              <a:gd name="connsiteX15" fmla="*/ 3196725 w 6454364"/>
              <a:gd name="connsiteY15" fmla="*/ 6411921 h 6548298"/>
              <a:gd name="connsiteX16" fmla="*/ 2906292 w 6454364"/>
              <a:gd name="connsiteY16" fmla="*/ 6531049 h 6548298"/>
              <a:gd name="connsiteX17" fmla="*/ 2083158 w 6454364"/>
              <a:gd name="connsiteY17" fmla="*/ 6186761 h 6548298"/>
              <a:gd name="connsiteX18" fmla="*/ 1964030 w 6454364"/>
              <a:gd name="connsiteY18" fmla="*/ 5896327 h 6548298"/>
              <a:gd name="connsiteX19" fmla="*/ 2149753 w 6454364"/>
              <a:gd name="connsiteY19" fmla="*/ 5452296 h 6548298"/>
              <a:gd name="connsiteX20" fmla="*/ 2027241 w 6454364"/>
              <a:gd name="connsiteY20" fmla="*/ 5370601 h 6548298"/>
              <a:gd name="connsiteX21" fmla="*/ 1123411 w 6454364"/>
              <a:gd name="connsiteY21" fmla="*/ 4444864 h 6548298"/>
              <a:gd name="connsiteX22" fmla="*/ 1118818 w 6454364"/>
              <a:gd name="connsiteY22" fmla="*/ 4437302 h 6548298"/>
              <a:gd name="connsiteX23" fmla="*/ 693049 w 6454364"/>
              <a:gd name="connsiteY23" fmla="*/ 4636867 h 6548298"/>
              <a:gd name="connsiteX24" fmla="*/ 397853 w 6454364"/>
              <a:gd name="connsiteY24" fmla="*/ 4530085 h 6548298"/>
              <a:gd name="connsiteX25" fmla="*/ 21035 w 6454364"/>
              <a:gd name="connsiteY25" fmla="*/ 3726150 h 6548298"/>
              <a:gd name="connsiteX26" fmla="*/ 127817 w 6454364"/>
              <a:gd name="connsiteY26" fmla="*/ 3430954 h 6548298"/>
              <a:gd name="connsiteX27" fmla="*/ 593700 w 6454364"/>
              <a:gd name="connsiteY27" fmla="*/ 3212587 h 6548298"/>
              <a:gd name="connsiteX28" fmla="*/ 580135 w 6454364"/>
              <a:gd name="connsiteY28" fmla="*/ 3153813 h 6548298"/>
              <a:gd name="connsiteX29" fmla="*/ 506781 w 6454364"/>
              <a:gd name="connsiteY29" fmla="*/ 2426156 h 6548298"/>
              <a:gd name="connsiteX30" fmla="*/ 563175 w 6454364"/>
              <a:gd name="connsiteY30" fmla="*/ 1787024 h 6548298"/>
              <a:gd name="connsiteX31" fmla="*/ 568758 w 6454364"/>
              <a:gd name="connsiteY31" fmla="*/ 1762113 h 6548298"/>
              <a:gd name="connsiteX32" fmla="*/ 155695 w 6454364"/>
              <a:gd name="connsiteY32" fmla="*/ 1598584 h 6548298"/>
              <a:gd name="connsiteX33" fmla="*/ 31016 w 6454364"/>
              <a:gd name="connsiteY33" fmla="*/ 1310490 h 6548298"/>
              <a:gd name="connsiteX34" fmla="*/ 359444 w 6454364"/>
              <a:gd name="connsiteY34" fmla="*/ 480901 h 6548298"/>
              <a:gd name="connsiteX35" fmla="*/ 647539 w 6454364"/>
              <a:gd name="connsiteY35" fmla="*/ 356221 h 6548298"/>
              <a:gd name="connsiteX36" fmla="*/ 1055505 w 6454364"/>
              <a:gd name="connsiteY36" fmla="*/ 517732 h 6548298"/>
              <a:gd name="connsiteX37" fmla="*/ 1147954 w 6454364"/>
              <a:gd name="connsiteY37" fmla="*/ 371586 h 6548298"/>
              <a:gd name="connsiteX38" fmla="*/ 1331262 w 6454364"/>
              <a:gd name="connsiteY38" fmla="*/ 129493 h 65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54364" h="6548298">
                <a:moveTo>
                  <a:pt x="1448953" y="0"/>
                </a:moveTo>
                <a:lnTo>
                  <a:pt x="6454364" y="0"/>
                </a:lnTo>
                <a:lnTo>
                  <a:pt x="6454364" y="5175588"/>
                </a:lnTo>
                <a:lnTo>
                  <a:pt x="6414022" y="5212254"/>
                </a:lnTo>
                <a:cubicBezTo>
                  <a:pt x="6336007" y="5276637"/>
                  <a:pt x="6255241" y="5337808"/>
                  <a:pt x="6171928" y="5395562"/>
                </a:cubicBezTo>
                <a:lnTo>
                  <a:pt x="6084538" y="5450843"/>
                </a:lnTo>
                <a:lnTo>
                  <a:pt x="6247230" y="5845532"/>
                </a:lnTo>
                <a:cubicBezTo>
                  <a:pt x="6293949" y="5958873"/>
                  <a:pt x="6239942" y="6088627"/>
                  <a:pt x="6126601" y="6135346"/>
                </a:cubicBezTo>
                <a:lnTo>
                  <a:pt x="5301698" y="6475373"/>
                </a:lnTo>
                <a:cubicBezTo>
                  <a:pt x="5188357" y="6522092"/>
                  <a:pt x="5058604" y="6468085"/>
                  <a:pt x="5011884" y="6354744"/>
                </a:cubicBezTo>
                <a:lnTo>
                  <a:pt x="4849006" y="5959604"/>
                </a:lnTo>
                <a:lnTo>
                  <a:pt x="4756491" y="5980340"/>
                </a:lnTo>
                <a:cubicBezTo>
                  <a:pt x="4549044" y="6017395"/>
                  <a:pt x="4335460" y="6036733"/>
                  <a:pt x="4117359" y="6036733"/>
                </a:cubicBezTo>
                <a:cubicBezTo>
                  <a:pt x="3883679" y="6036733"/>
                  <a:pt x="3655184" y="6014534"/>
                  <a:pt x="3433869" y="5972129"/>
                </a:cubicBezTo>
                <a:lnTo>
                  <a:pt x="3385236" y="5961225"/>
                </a:lnTo>
                <a:lnTo>
                  <a:pt x="3196725" y="6411921"/>
                </a:lnTo>
                <a:cubicBezTo>
                  <a:pt x="3149421" y="6525018"/>
                  <a:pt x="3019389" y="6578354"/>
                  <a:pt x="2906292" y="6531049"/>
                </a:cubicBezTo>
                <a:lnTo>
                  <a:pt x="2083158" y="6186761"/>
                </a:lnTo>
                <a:cubicBezTo>
                  <a:pt x="1970061" y="6139456"/>
                  <a:pt x="1916726" y="6009425"/>
                  <a:pt x="1964030" y="5896327"/>
                </a:cubicBezTo>
                <a:lnTo>
                  <a:pt x="2149753" y="5452296"/>
                </a:lnTo>
                <a:lnTo>
                  <a:pt x="2027241" y="5370601"/>
                </a:lnTo>
                <a:cubicBezTo>
                  <a:pt x="1673322" y="5118917"/>
                  <a:pt x="1366729" y="4805022"/>
                  <a:pt x="1123411" y="4444864"/>
                </a:cubicBezTo>
                <a:lnTo>
                  <a:pt x="1118818" y="4437302"/>
                </a:lnTo>
                <a:lnTo>
                  <a:pt x="693049" y="4636867"/>
                </a:lnTo>
                <a:cubicBezTo>
                  <a:pt x="582046" y="4688896"/>
                  <a:pt x="449882" y="4641088"/>
                  <a:pt x="397853" y="4530085"/>
                </a:cubicBezTo>
                <a:lnTo>
                  <a:pt x="21035" y="3726150"/>
                </a:lnTo>
                <a:cubicBezTo>
                  <a:pt x="-30994" y="3615147"/>
                  <a:pt x="16814" y="3482983"/>
                  <a:pt x="127817" y="3430954"/>
                </a:cubicBezTo>
                <a:lnTo>
                  <a:pt x="593700" y="3212587"/>
                </a:lnTo>
                <a:lnTo>
                  <a:pt x="580135" y="3153813"/>
                </a:lnTo>
                <a:cubicBezTo>
                  <a:pt x="532039" y="2918773"/>
                  <a:pt x="506781" y="2675414"/>
                  <a:pt x="506781" y="2426156"/>
                </a:cubicBezTo>
                <a:cubicBezTo>
                  <a:pt x="506781" y="2208054"/>
                  <a:pt x="526119" y="1994470"/>
                  <a:pt x="563175" y="1787024"/>
                </a:cubicBezTo>
                <a:lnTo>
                  <a:pt x="568758" y="1762113"/>
                </a:lnTo>
                <a:lnTo>
                  <a:pt x="155695" y="1598584"/>
                </a:lnTo>
                <a:cubicBezTo>
                  <a:pt x="41711" y="1553458"/>
                  <a:pt x="-14110" y="1424475"/>
                  <a:pt x="31016" y="1310490"/>
                </a:cubicBezTo>
                <a:lnTo>
                  <a:pt x="359444" y="480901"/>
                </a:lnTo>
                <a:cubicBezTo>
                  <a:pt x="404570" y="366916"/>
                  <a:pt x="533554" y="311096"/>
                  <a:pt x="647539" y="356221"/>
                </a:cubicBezTo>
                <a:lnTo>
                  <a:pt x="1055505" y="517732"/>
                </a:lnTo>
                <a:lnTo>
                  <a:pt x="1147954" y="371586"/>
                </a:lnTo>
                <a:cubicBezTo>
                  <a:pt x="1205708" y="288273"/>
                  <a:pt x="1266878" y="207508"/>
                  <a:pt x="1331262" y="129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i="1">
                <a:latin typeface="Nunito Sans Normal" pitchFamily="2" charset="0"/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je </a:t>
            </a:r>
            <a:r>
              <a:rPr lang="en-GB" dirty="0" err="1"/>
              <a:t>foto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25ED11C-C2B7-13AA-2E0E-14F4120E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ACEC5E-D7D9-933E-2E86-408EC0FBC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1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B110CA-5288-F3EC-2EB1-F50A6C719DA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04500" y="6065752"/>
            <a:ext cx="1073150" cy="2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2658E"/>
          </a:solidFill>
          <a:latin typeface="Ex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EFED4E2-6043-212F-D8CF-85A0B065F0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321" y="487146"/>
            <a:ext cx="1562077" cy="4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1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ndertitel 14">
            <a:extLst>
              <a:ext uri="{FF2B5EF4-FFF2-40B4-BE49-F238E27FC236}">
                <a16:creationId xmlns:a16="http://schemas.microsoft.com/office/drawing/2014/main" id="{D40A3F89-60BF-5431-479E-37F8E1EBF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 Normal" pitchFamily="2" charset="0"/>
              </a:rPr>
              <a:t>Expert –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ito Sans Normal" pitchFamily="2" charset="0"/>
              </a:rPr>
              <a:t>avond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 Normal" pitchFamily="2" charset="0"/>
              </a:rPr>
              <a:t> 1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 Normal" pitchFamily="2" charset="0"/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46A5F8A-5FB6-3C6A-D29D-F4FDDC2A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600" dirty="0"/>
              <a:t>PowerShell</a:t>
            </a:r>
            <a:endParaRPr lang="en-US" sz="6600" dirty="0"/>
          </a:p>
        </p:txBody>
      </p:sp>
      <p:pic>
        <p:nvPicPr>
          <p:cNvPr id="18" name="Tijdelijke aanduiding voor afbeelding 17" descr="Afbeelding met fabriek, gebouw, staal, industrie&#10;&#10;Automatisch gegenereerde beschrijving">
            <a:extLst>
              <a:ext uri="{FF2B5EF4-FFF2-40B4-BE49-F238E27FC236}">
                <a16:creationId xmlns:a16="http://schemas.microsoft.com/office/drawing/2014/main" id="{CA006CBF-8FE1-6FD3-9C49-561CBD2429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52" r="17252"/>
          <a:stretch/>
        </p:blipFill>
        <p:spPr/>
      </p:pic>
    </p:spTree>
    <p:extLst>
      <p:ext uri="{BB962C8B-B14F-4D97-AF65-F5344CB8AC3E}">
        <p14:creationId xmlns:p14="http://schemas.microsoft.com/office/powerpoint/2010/main" val="804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55A8-199B-922D-1742-DB0EB18A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317813"/>
            <a:ext cx="5201235" cy="934570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pic>
        <p:nvPicPr>
          <p:cNvPr id="8" name="Picture Placeholder 7" descr="A person sitting at a table&#10;&#10;Description automatically generated">
            <a:extLst>
              <a:ext uri="{FF2B5EF4-FFF2-40B4-BE49-F238E27FC236}">
                <a16:creationId xmlns:a16="http://schemas.microsoft.com/office/drawing/2014/main" id="{20ED4CB0-BFE8-3D3F-4E95-5C858E1D02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19787"/>
          <a:stretch>
            <a:fillRect/>
          </a:stretch>
        </p:blipFill>
        <p:spPr/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CED7C5-FDA0-1EC1-D0DD-5B8A6538A489}"/>
              </a:ext>
            </a:extLst>
          </p:cNvPr>
          <p:cNvSpPr txBox="1">
            <a:spLocks/>
          </p:cNvSpPr>
          <p:nvPr/>
        </p:nvSpPr>
        <p:spPr>
          <a:xfrm>
            <a:off x="539749" y="2454089"/>
            <a:ext cx="10515600" cy="3914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Script Signing</a:t>
            </a:r>
          </a:p>
          <a:p>
            <a:r>
              <a:rPr lang="en-GB" dirty="0" err="1"/>
              <a:t>Implementatie</a:t>
            </a:r>
            <a:r>
              <a:rPr lang="en-GB" dirty="0"/>
              <a:t> scripts</a:t>
            </a:r>
          </a:p>
          <a:p>
            <a:r>
              <a:rPr lang="en-GB" dirty="0" err="1"/>
              <a:t>Migratie</a:t>
            </a:r>
            <a:r>
              <a:rPr lang="en-GB" dirty="0"/>
              <a:t> scripts</a:t>
            </a:r>
          </a:p>
          <a:p>
            <a:endParaRPr lang="en-GB" dirty="0"/>
          </a:p>
          <a:p>
            <a:r>
              <a:rPr lang="en-GB" dirty="0"/>
              <a:t>Tips ‘n Tricks</a:t>
            </a:r>
          </a:p>
        </p:txBody>
      </p:sp>
    </p:spTree>
    <p:extLst>
      <p:ext uri="{BB962C8B-B14F-4D97-AF65-F5344CB8AC3E}">
        <p14:creationId xmlns:p14="http://schemas.microsoft.com/office/powerpoint/2010/main" val="3380421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Powerpoint</a:t>
            </a:r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 + code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dirty="0"/>
              <a:t>https://github.com/MethosNL/Training</a:t>
            </a:r>
          </a:p>
        </p:txBody>
      </p:sp>
    </p:spTree>
    <p:extLst>
      <p:ext uri="{BB962C8B-B14F-4D97-AF65-F5344CB8AC3E}">
        <p14:creationId xmlns:p14="http://schemas.microsoft.com/office/powerpoint/2010/main" val="293337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Script Signing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Signing</a:t>
            </a:r>
          </a:p>
          <a:p>
            <a:pPr lvl="1"/>
            <a:r>
              <a:rPr lang="en-GB" dirty="0"/>
              <a:t>Bypass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5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Implementatie</a:t>
            </a:r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 scripts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5368" cy="3914775"/>
          </a:xfrm>
        </p:spPr>
        <p:txBody>
          <a:bodyPr>
            <a:normAutofit/>
          </a:bodyPr>
          <a:lstStyle/>
          <a:p>
            <a:pPr lvl="1"/>
            <a:r>
              <a:rPr lang="en-GB" dirty="0"/>
              <a:t>(C) </a:t>
            </a:r>
            <a:r>
              <a:rPr lang="en-GB" dirty="0" err="1"/>
              <a:t>Maken</a:t>
            </a:r>
            <a:endParaRPr lang="en-GB" dirty="0"/>
          </a:p>
          <a:p>
            <a:pPr lvl="1"/>
            <a:r>
              <a:rPr lang="en-GB" dirty="0"/>
              <a:t>(R) Lezen</a:t>
            </a:r>
          </a:p>
          <a:p>
            <a:pPr lvl="1"/>
            <a:r>
              <a:rPr lang="en-GB" dirty="0"/>
              <a:t>(U) </a:t>
            </a:r>
            <a:r>
              <a:rPr lang="en-GB" dirty="0" err="1"/>
              <a:t>Bijwerken</a:t>
            </a:r>
            <a:endParaRPr lang="en-GB" dirty="0"/>
          </a:p>
          <a:p>
            <a:pPr lvl="1"/>
            <a:r>
              <a:rPr lang="en-GB" dirty="0"/>
              <a:t>(D) </a:t>
            </a:r>
            <a:r>
              <a:rPr lang="en-GB" dirty="0" err="1"/>
              <a:t>Verwijderen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25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Migratie</a:t>
            </a:r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 scripts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Hash tables</a:t>
            </a:r>
          </a:p>
          <a:p>
            <a:pPr lvl="1"/>
            <a:r>
              <a:rPr lang="en-GB" dirty="0" err="1"/>
              <a:t>ForEach</a:t>
            </a:r>
            <a:r>
              <a:rPr lang="en-GB" dirty="0"/>
              <a:t>-Object (pipeline)</a:t>
            </a:r>
            <a:br>
              <a:rPr lang="en-GB" dirty="0"/>
            </a:br>
            <a:r>
              <a:rPr lang="en-GB" dirty="0"/>
              <a:t>	vs.</a:t>
            </a:r>
            <a:br>
              <a:rPr lang="en-GB" dirty="0"/>
            </a:br>
            <a:r>
              <a:rPr lang="en-GB" dirty="0" err="1"/>
              <a:t>ForEach</a:t>
            </a:r>
            <a:r>
              <a:rPr lang="en-GB" dirty="0"/>
              <a:t> (memory)</a:t>
            </a:r>
          </a:p>
          <a:p>
            <a:pPr lvl="1"/>
            <a:r>
              <a:rPr lang="en-GB" dirty="0"/>
              <a:t>Logging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Tips ‘n Tricks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>
                <a:solidFill>
                  <a:schemeClr val="tx1"/>
                </a:solidFill>
              </a:rPr>
              <a:t>Werken</a:t>
            </a:r>
            <a:r>
              <a:rPr lang="en-GB" sz="2400" dirty="0">
                <a:solidFill>
                  <a:schemeClr val="tx1"/>
                </a:solidFill>
              </a:rPr>
              <a:t> met .NET</a:t>
            </a:r>
          </a:p>
          <a:p>
            <a:r>
              <a:rPr lang="en-GB" sz="2400" dirty="0">
                <a:solidFill>
                  <a:schemeClr val="tx1"/>
                </a:solidFill>
              </a:rPr>
              <a:t>Help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885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60B1B-12F6-BA5D-410D-3C582E4F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dirty="0" err="1">
                <a:solidFill>
                  <a:srgbClr val="02658E"/>
                </a:solidFill>
                <a:latin typeface="Exo" pitchFamily="2" charset="0"/>
              </a:rPr>
              <a:t>Vragen</a:t>
            </a:r>
            <a:r>
              <a:rPr lang="en-GB" sz="6000" b="1" dirty="0">
                <a:solidFill>
                  <a:srgbClr val="02658E"/>
                </a:solidFill>
                <a:latin typeface="Exo" pitchFamily="2" charset="0"/>
              </a:rPr>
              <a:t>?</a:t>
            </a:r>
            <a:endParaRPr lang="en-US" sz="6000" b="1" dirty="0">
              <a:solidFill>
                <a:srgbClr val="02658E"/>
              </a:solidFill>
              <a:latin typeface="Exo" pitchFamily="2" charset="0"/>
            </a:endParaRPr>
          </a:p>
        </p:txBody>
      </p:sp>
      <p:pic>
        <p:nvPicPr>
          <p:cNvPr id="9" name="Tijdelijke aanduiding voor afbeelding 8" descr="Quizzical burrowing owl looking forward">
            <a:extLst>
              <a:ext uri="{FF2B5EF4-FFF2-40B4-BE49-F238E27FC236}">
                <a16:creationId xmlns:a16="http://schemas.microsoft.com/office/drawing/2014/main" id="{98434A09-FC21-7E3A-455E-664480CF78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r="6883"/>
          <a:stretch/>
        </p:blipFill>
        <p:spPr>
          <a:xfrm rot="16200000">
            <a:off x="6947630" y="564192"/>
            <a:ext cx="5808562" cy="4680179"/>
          </a:xfrm>
        </p:spPr>
      </p:pic>
    </p:spTree>
    <p:extLst>
      <p:ext uri="{BB962C8B-B14F-4D97-AF65-F5344CB8AC3E}">
        <p14:creationId xmlns:p14="http://schemas.microsoft.com/office/powerpoint/2010/main" val="144636910"/>
      </p:ext>
    </p:extLst>
  </p:cSld>
  <p:clrMapOvr>
    <a:masterClrMapping/>
  </p:clrMapOvr>
</p:sld>
</file>

<file path=ppt/theme/theme1.xml><?xml version="1.0" encoding="utf-8"?>
<a:theme xmlns:a="http://schemas.openxmlformats.org/drawingml/2006/main" name="Methos (default)">
  <a:themeElements>
    <a:clrScheme name="Aangepast 1">
      <a:dk1>
        <a:srgbClr val="3F3F3F"/>
      </a:dk1>
      <a:lt1>
        <a:sysClr val="window" lastClr="FFFFFF"/>
      </a:lt1>
      <a:dk2>
        <a:srgbClr val="44546A"/>
      </a:dk2>
      <a:lt2>
        <a:srgbClr val="F2F2F2"/>
      </a:lt2>
      <a:accent1>
        <a:srgbClr val="D8752D"/>
      </a:accent1>
      <a:accent2>
        <a:srgbClr val="0070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752D"/>
      </a:hlink>
      <a:folHlink>
        <a:srgbClr val="44546A"/>
      </a:folHlink>
    </a:clrScheme>
    <a:fontScheme name="Aangepast 1">
      <a:majorFont>
        <a:latin typeface="Exo"/>
        <a:ea typeface=""/>
        <a:cs typeface=""/>
      </a:majorFont>
      <a:minorFont>
        <a:latin typeface="Nunito Sans Norm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hos (specials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 algn="l">
          <a:defRPr sz="6600" b="1" dirty="0" smtClean="0">
            <a:solidFill>
              <a:srgbClr val="02658E"/>
            </a:solidFill>
            <a:latin typeface="Exo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aab1491-e71a-4951-b466-c1822a2ea361">
      <Terms xmlns="http://schemas.microsoft.com/office/infopath/2007/PartnerControls"/>
    </lcf76f155ced4ddcb4097134ff3c332f>
    <TaxCatchAll xmlns="69737965-8825-427a-9682-5b3ed8f9259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7A9E70DEAE56489475B13D63789113" ma:contentTypeVersion="16" ma:contentTypeDescription="Create a new document." ma:contentTypeScope="" ma:versionID="8dd1bdd84217ce7041e71bdbfa5400c6">
  <xsd:schema xmlns:xsd="http://www.w3.org/2001/XMLSchema" xmlns:xs="http://www.w3.org/2001/XMLSchema" xmlns:p="http://schemas.microsoft.com/office/2006/metadata/properties" xmlns:ns2="9aab1491-e71a-4951-b466-c1822a2ea361" xmlns:ns3="69737965-8825-427a-9682-5b3ed8f92597" targetNamespace="http://schemas.microsoft.com/office/2006/metadata/properties" ma:root="true" ma:fieldsID="9adb636c56328e2828cc666148ddf2ca" ns2:_="" ns3:_="">
    <xsd:import namespace="9aab1491-e71a-4951-b466-c1822a2ea361"/>
    <xsd:import namespace="69737965-8825-427a-9682-5b3ed8f925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b1491-e71a-4951-b466-c1822a2ea3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d680d4a-57f7-4bdc-9455-146f43d423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37965-8825-427a-9682-5b3ed8f9259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797351f-411d-4886-920a-122430360d49}" ma:internalName="TaxCatchAll" ma:showField="CatchAllData" ma:web="69737965-8825-427a-9682-5b3ed8f925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6C06D9-AC62-47E0-84AA-15399151EA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BA1A67-7EAC-4B89-A192-4A3C965F6704}">
  <ds:schemaRefs>
    <ds:schemaRef ds:uri="http://purl.org/dc/dcmitype/"/>
    <ds:schemaRef ds:uri="69737965-8825-427a-9682-5b3ed8f92597"/>
    <ds:schemaRef ds:uri="http://purl.org/dc/terms/"/>
    <ds:schemaRef ds:uri="9aab1491-e71a-4951-b466-c1822a2ea361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0C3011-CD49-4092-B985-79E4A831AF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ab1491-e71a-4951-b466-c1822a2ea361"/>
    <ds:schemaRef ds:uri="69737965-8825-427a-9682-5b3ed8f925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</TotalTime>
  <Words>83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Exo</vt:lpstr>
      <vt:lpstr>Nunito Sans Normal</vt:lpstr>
      <vt:lpstr>Wingdings</vt:lpstr>
      <vt:lpstr>Methos (default)</vt:lpstr>
      <vt:lpstr>Methos (specials)</vt:lpstr>
      <vt:lpstr>PowerShell</vt:lpstr>
      <vt:lpstr>Agenda</vt:lpstr>
      <vt:lpstr>Powerpoint + code</vt:lpstr>
      <vt:lpstr>Script Signing</vt:lpstr>
      <vt:lpstr>Implementatie scripts</vt:lpstr>
      <vt:lpstr>Migratie scripts</vt:lpstr>
      <vt:lpstr>Tips ‘n Tricks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Intune App Factory</dc:title>
  <dc:creator>Rein Leen</dc:creator>
  <cp:lastModifiedBy>Jeff Wouters</cp:lastModifiedBy>
  <cp:revision>11</cp:revision>
  <dcterms:created xsi:type="dcterms:W3CDTF">2023-06-30T12:41:38Z</dcterms:created>
  <dcterms:modified xsi:type="dcterms:W3CDTF">2024-05-28T06:26:41Z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2861ba3-1823-47d6-8b1c-f126ef55fae0_Name">
    <vt:lpwstr>defa4170-0d19-0005-0004-bc88714345d2</vt:lpwstr>
  </property>
  <property fmtid="{D5CDD505-2E9C-101B-9397-08002B2CF9AE}" pid="3" name="MediaServiceImageTags">
    <vt:lpwstr/>
  </property>
  <property fmtid="{D5CDD505-2E9C-101B-9397-08002B2CF9AE}" pid="4" name="ContentTypeId">
    <vt:lpwstr>0x010100567A9E70DEAE56489475B13D63789113</vt:lpwstr>
  </property>
  <property fmtid="{D5CDD505-2E9C-101B-9397-08002B2CF9AE}" pid="5" name="MSIP_Label_c2861ba3-1823-47d6-8b1c-f126ef55fae0_ContentBits">
    <vt:lpwstr>0</vt:lpwstr>
  </property>
  <property fmtid="{D5CDD505-2E9C-101B-9397-08002B2CF9AE}" pid="6" name="MSIP_Label_c2861ba3-1823-47d6-8b1c-f126ef55fae0_SetDate">
    <vt:lpwstr>2024-05-06T19:33:53Z</vt:lpwstr>
  </property>
  <property fmtid="{D5CDD505-2E9C-101B-9397-08002B2CF9AE}" pid="7" name="MSIP_Label_c2861ba3-1823-47d6-8b1c-f126ef55fae0_ActionId">
    <vt:lpwstr>eebeb08a-f23b-45b7-95a3-1ec46ef9def6</vt:lpwstr>
  </property>
  <property fmtid="{D5CDD505-2E9C-101B-9397-08002B2CF9AE}" pid="8" name="MSIP_Label_c2861ba3-1823-47d6-8b1c-f126ef55fae0_Enabled">
    <vt:lpwstr>true</vt:lpwstr>
  </property>
  <property fmtid="{D5CDD505-2E9C-101B-9397-08002B2CF9AE}" pid="9" name="MSIP_Label_c2861ba3-1823-47d6-8b1c-f126ef55fae0_SiteId">
    <vt:lpwstr>f76f421e-8ffb-49dc-b7e0-e20b61925e7e</vt:lpwstr>
  </property>
  <property fmtid="{D5CDD505-2E9C-101B-9397-08002B2CF9AE}" pid="10" name="MSIP_Label_c2861ba3-1823-47d6-8b1c-f126ef55fae0_Method">
    <vt:lpwstr>Standard</vt:lpwstr>
  </property>
</Properties>
</file>